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0" r:id="rId4"/>
    <p:sldId id="262" r:id="rId5"/>
    <p:sldId id="264" r:id="rId6"/>
    <p:sldId id="265" r:id="rId7"/>
    <p:sldId id="266" r:id="rId8"/>
    <p:sldId id="271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8FA149F-3DCA-4497-B255-C15A7CCCFB67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586AB85-76D0-49A2-B8E9-0201496DC6D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7851648" cy="21336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Berlin Sans FB Demi" pitchFamily="34" charset="0"/>
              </a:rPr>
              <a:t>TrainLine – Travelling made Easier!</a:t>
            </a:r>
            <a:endParaRPr lang="en-US" sz="60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8534400" cy="2819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 Project  Made  By  :- 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Abhishek  Pandey  (14/CSE/100)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Muddassir  Zafar  (14/CSE/068)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Shivangi  Prasad  (14/CSE/092)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Soma  Samanta  (14/CSE/102)</a:t>
            </a:r>
            <a:endParaRPr lang="en-US" sz="2800" dirty="0">
              <a:solidFill>
                <a:schemeClr val="bg1"/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685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Berlin Sans FB Demi" pitchFamily="34" charset="0"/>
              </a:rPr>
              <a:t>UPDATE</a:t>
            </a:r>
            <a:endParaRPr lang="en-US" sz="2800" u="sng" dirty="0">
              <a:latin typeface="Berlin Sans FB Dem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524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itchFamily="34" charset="0"/>
              </a:rPr>
              <a:t>You  can check for updates and update to the latest version of TrainLine when there is an update.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4" y="2362200"/>
            <a:ext cx="8374751" cy="42277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990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latin typeface="Berlin Sans FB Demi" pitchFamily="34" charset="0"/>
              </a:rPr>
              <a:t>CONCLUSION</a:t>
            </a:r>
            <a:endParaRPr lang="en-US" sz="3200" u="sng" dirty="0">
              <a:latin typeface="Berlin Sans FB Dem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362200"/>
            <a:ext cx="8229600" cy="184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smtClean="0">
                <a:latin typeface="Arial Rounded MT Bold" pitchFamily="34" charset="0"/>
              </a:rPr>
              <a:t>At TrainLine, we aim our best to provide quality service to all the users. Our welfare lies in the welfare of the customers. We hope you’ve benefited a lot from this project.</a:t>
            </a:r>
            <a:endParaRPr lang="en-US" sz="20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 smtClean="0">
                <a:solidFill>
                  <a:schemeClr val="tx1"/>
                </a:solidFill>
                <a:latin typeface="Berlin Sans FB Demi" pitchFamily="34" charset="0"/>
              </a:rPr>
              <a:t>THANK YOU</a:t>
            </a:r>
            <a:endParaRPr lang="en-US" sz="4400" u="sng" dirty="0">
              <a:solidFill>
                <a:schemeClr val="tx1"/>
              </a:solidFill>
              <a:latin typeface="Berlin Sans FB Dem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743200"/>
            <a:ext cx="8305800" cy="166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Arial Rounded MT Bold" pitchFamily="34" charset="0"/>
              </a:rPr>
              <a:t>I would like to thank </a:t>
            </a:r>
            <a:r>
              <a:rPr lang="en-US" dirty="0" smtClean="0">
                <a:latin typeface="Arial Rounded MT Bold" pitchFamily="34" charset="0"/>
              </a:rPr>
              <a:t>S.Mitra </a:t>
            </a:r>
            <a:r>
              <a:rPr lang="en-US" dirty="0" smtClean="0">
                <a:latin typeface="Arial Rounded MT Bold" pitchFamily="34" charset="0"/>
              </a:rPr>
              <a:t>Sir and </a:t>
            </a:r>
            <a:r>
              <a:rPr lang="en-US" dirty="0" smtClean="0">
                <a:latin typeface="Arial Rounded MT Bold" pitchFamily="34" charset="0"/>
              </a:rPr>
              <a:t>Bibekananda </a:t>
            </a:r>
            <a:r>
              <a:rPr lang="en-US" dirty="0" smtClean="0">
                <a:latin typeface="Arial Rounded MT Bold" pitchFamily="34" charset="0"/>
              </a:rPr>
              <a:t>Sir for giving us the opportunity to make this project.  I would also like to thank my friends and group members for their constant support. </a:t>
            </a:r>
            <a:endParaRPr lang="en-US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ytraindar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1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 Rounded MT Bold" pitchFamily="34" charset="0"/>
              </a:rPr>
              <a:t>TrainLine is a project made by us with the main aim of providing comfort at your doorstep. These days it has become very difficult for people to get a reserved berth in any train due to the huge population rush. TrainLine helps people secure a seat in their desired train just through a series of mouse-clicks. There’s no need for you to step out of your home in this scorching heat anymore! </a:t>
            </a:r>
            <a:r>
              <a:rPr lang="en-US" sz="2000" dirty="0" smtClean="0">
                <a:latin typeface="Arial Rounded MT Bold" pitchFamily="34" charset="0"/>
                <a:sym typeface="Wingdings" pitchFamily="2" charset="2"/>
              </a:rPr>
              <a:t>All you need is right in front of your screen. </a:t>
            </a:r>
            <a:r>
              <a:rPr lang="en-US" sz="2000" dirty="0" smtClean="0">
                <a:latin typeface="Arial Rounded MT Bold" pitchFamily="34" charset="0"/>
              </a:rPr>
              <a:t> </a:t>
            </a:r>
          </a:p>
          <a:p>
            <a:endParaRPr lang="en-US" sz="24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  <a:latin typeface="Berlin Sans FB Demi" pitchFamily="34" charset="0"/>
              </a:rPr>
              <a:t>Welcome  to  TrainLine</a:t>
            </a:r>
            <a:endParaRPr lang="en-US" b="1" u="sng" dirty="0">
              <a:solidFill>
                <a:schemeClr val="tx1"/>
              </a:solidFill>
              <a:latin typeface="Berlin Sans FB Demi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8" y="1935163"/>
            <a:ext cx="7803443" cy="4389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9200" y="14478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 Black" pitchFamily="34" charset="0"/>
              </a:rPr>
              <a:t>A registered user clicks on the login button and enters his details to access his account.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343400"/>
            <a:ext cx="3810000" cy="212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 Black" pitchFamily="34" charset="0"/>
              </a:rPr>
              <a:t>New users can register with TrainLine by hitting the register button. By filling in the required details, a new user gets himself registered.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048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Berlin Sans FB Demi" pitchFamily="34" charset="0"/>
              </a:rPr>
              <a:t>LOGIN   AND  SIGN   UP</a:t>
            </a:r>
            <a:endParaRPr lang="en-US" sz="2800" b="1" u="sng" dirty="0">
              <a:latin typeface="Berlin Sans FB Dem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46482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62400"/>
            <a:ext cx="41910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533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Berlin Sans FB Demi" pitchFamily="34" charset="0"/>
              </a:rPr>
              <a:t>MENU</a:t>
            </a:r>
            <a:endParaRPr lang="en-US" sz="2800" b="1" u="sng" dirty="0">
              <a:latin typeface="Berlin Sans FB Dem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0" y="152400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latin typeface="Arial Rounded MT Bold" pitchFamily="34" charset="0"/>
              </a:rPr>
              <a:t>   Plan My Travel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latin typeface="Arial Rounded MT Bold" pitchFamily="34" charset="0"/>
              </a:rPr>
              <a:t>  Booking History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latin typeface="Arial Rounded MT Bold" pitchFamily="34" charset="0"/>
              </a:rPr>
              <a:t>  My Account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3962400"/>
            <a:ext cx="876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itchFamily="34" charset="0"/>
              </a:rPr>
              <a:t>This menu is generated for any registered user after they login.  A TrainLine user can:</a:t>
            </a:r>
          </a:p>
          <a:p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Arial Rounded MT Bold" pitchFamily="34" charset="0"/>
              </a:rPr>
              <a:t>  Plan his travel by entering his source station and destination station as well       as  date of journey , check availability and book ticket.</a:t>
            </a:r>
          </a:p>
          <a:p>
            <a:pPr>
              <a:buFont typeface="Wingdings" pitchFamily="2" charset="2"/>
              <a:buChar char="ü"/>
            </a:pPr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Arial Rounded MT Bold" pitchFamily="34" charset="0"/>
              </a:rPr>
              <a:t>  Keep a track of his booked tickets through the Booking History feature.</a:t>
            </a:r>
          </a:p>
          <a:p>
            <a:pPr>
              <a:buFont typeface="Wingdings" pitchFamily="2" charset="2"/>
              <a:buChar char="ü"/>
            </a:pPr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Arial Rounded MT Bold" pitchFamily="34" charset="0"/>
              </a:rPr>
              <a:t>  Change the details such as name, username, password or any other detail.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46482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8800" y="9144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 Rounded MT Bold" pitchFamily="34" charset="0"/>
              </a:rPr>
              <a:t>Plan  My  Travel:</a:t>
            </a:r>
          </a:p>
          <a:p>
            <a:endParaRPr lang="en-US" u="sng" dirty="0" smtClean="0">
              <a:latin typeface="Arial Rounded MT Bold" pitchFamily="34" charset="0"/>
            </a:endParaRPr>
          </a:p>
          <a:p>
            <a:r>
              <a:rPr lang="en-US" dirty="0" smtClean="0">
                <a:latin typeface="Arial Rounded MT Bold" pitchFamily="34" charset="0"/>
              </a:rPr>
              <a:t>Gives you a display of trains on that route. A click on your desired train gives the seat availability of all three coach classes.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2672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 Rounded MT Bold" pitchFamily="34" charset="0"/>
              </a:rPr>
              <a:t>My  Account:</a:t>
            </a:r>
          </a:p>
          <a:p>
            <a:endParaRPr lang="en-US" u="sng" dirty="0" smtClean="0">
              <a:latin typeface="Arial Rounded MT Bold" pitchFamily="34" charset="0"/>
            </a:endParaRPr>
          </a:p>
          <a:p>
            <a:r>
              <a:rPr lang="en-US" dirty="0" smtClean="0">
                <a:latin typeface="Arial Rounded MT Bold" pitchFamily="34" charset="0"/>
              </a:rPr>
              <a:t>A user can edit his credentials whenever he feels there is a need to do so.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599"/>
            <a:ext cx="5029200" cy="27432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33800"/>
            <a:ext cx="4876800" cy="2743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600200"/>
            <a:ext cx="1981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Arial Rounded MT Bold" pitchFamily="34" charset="0"/>
              </a:rPr>
              <a:t>In case the user gets a vacancy in the desired train, he proceeds to book the ticket via his credit or debit card. After he books his ticket successfully he can get a printed copy of it</a:t>
            </a:r>
            <a:r>
              <a:rPr lang="en-US" sz="1600" dirty="0" smtClean="0">
                <a:latin typeface="Arial Rounded MT Bold" pitchFamily="34" charset="0"/>
              </a:rPr>
              <a:t>.</a:t>
            </a:r>
          </a:p>
          <a:p>
            <a:pPr algn="just"/>
            <a:endParaRPr lang="en-US" sz="1600" dirty="0" smtClean="0">
              <a:latin typeface="Arial Rounded MT Bold" pitchFamily="34" charset="0"/>
            </a:endParaRPr>
          </a:p>
          <a:p>
            <a:r>
              <a:rPr lang="en-US" sz="1600" dirty="0" smtClean="0">
                <a:latin typeface="Arial Rounded MT Bold" pitchFamily="34" charset="0"/>
              </a:rPr>
              <a:t>.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latin typeface="Berlin Sans FB Demi" pitchFamily="34" charset="0"/>
              </a:rPr>
              <a:t>BOOK  TICKET  AND  PAYMENT  GATEWAY</a:t>
            </a:r>
            <a:endParaRPr lang="en-US" sz="2400" u="sng" dirty="0">
              <a:latin typeface="Berlin Sans FB Dem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5331714" cy="2286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0"/>
            <a:ext cx="5255514" cy="2666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4572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u="sng" dirty="0" smtClean="0">
                <a:latin typeface="Berlin Sans FB Demi" panose="020E0802020502020306" pitchFamily="34" charset="0"/>
              </a:rPr>
              <a:t>PRINT AND CANCEL TICKET</a:t>
            </a:r>
            <a:endParaRPr lang="en-IN" sz="2400" u="sng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24915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At any moment the user can cancel his ticket if his situation demands </a:t>
            </a:r>
            <a:r>
              <a:rPr lang="en-US" dirty="0" smtClean="0">
                <a:latin typeface="Arial Rounded MT Bold" pitchFamily="34" charset="0"/>
              </a:rPr>
              <a:t>so.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981200"/>
            <a:ext cx="8127999" cy="4572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25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990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latin typeface="Berlin Sans FB Demi" pitchFamily="34" charset="0"/>
              </a:rPr>
              <a:t>ADMINISTRATIVE  RIGHTS</a:t>
            </a:r>
            <a:endParaRPr lang="en-US" sz="2400" u="sng" dirty="0">
              <a:latin typeface="Berlin Sans FB Dem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7526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itchFamily="34" charset="0"/>
              </a:rPr>
              <a:t>There are certain rights reserved only for the administrator.</a:t>
            </a:r>
          </a:p>
          <a:p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rial Rounded MT Bold" pitchFamily="34" charset="0"/>
              </a:rPr>
              <a:t> He can edit, add or delete the number of     trains on a specific route</a:t>
            </a:r>
            <a:r>
              <a:rPr lang="en-US" dirty="0" smtClean="0">
                <a:latin typeface="Arial Rounded MT Bold" pitchFamily="34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endParaRPr lang="en-US" dirty="0">
              <a:latin typeface="Arial Rounded MT Bold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Arial Rounded MT Bold" pitchFamily="34" charset="0"/>
              </a:rPr>
              <a:t>He can modify the number of seats in a train.</a:t>
            </a:r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latin typeface="Arial Rounded MT Bold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latin typeface="Arial Rounded MT Bold" pitchFamily="34" charset="0"/>
            </a:endParaRPr>
          </a:p>
        </p:txBody>
      </p:sp>
      <p:pic>
        <p:nvPicPr>
          <p:cNvPr id="4" name="Picture 3" descr="ad_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00201"/>
            <a:ext cx="2743200" cy="24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249</TotalTime>
  <Words>502</Words>
  <Application>Microsoft Office PowerPoint</Application>
  <PresentationFormat>On-screen Show (4:3)</PresentationFormat>
  <Paragraphs>46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Flow</vt:lpstr>
      <vt:lpstr>TrainLine – Travelling made Easier!</vt:lpstr>
      <vt:lpstr>PowerPoint Presentation</vt:lpstr>
      <vt:lpstr>Welcome  to  TrainLine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TrainLine – Travelling made Easier!</dc:title>
  <dc:creator>Shivangi Prasad</dc:creator>
  <cp:lastModifiedBy>Abhishek Pandey</cp:lastModifiedBy>
  <cp:revision>18</cp:revision>
  <dcterms:created xsi:type="dcterms:W3CDTF">2016-05-04T06:33:36Z</dcterms:created>
  <dcterms:modified xsi:type="dcterms:W3CDTF">2016-05-05T05:01:45Z</dcterms:modified>
</cp:coreProperties>
</file>